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79" r:id="rId2"/>
    <p:sldId id="1396" r:id="rId3"/>
    <p:sldId id="1397" r:id="rId4"/>
    <p:sldId id="1398" r:id="rId5"/>
    <p:sldId id="1399" r:id="rId6"/>
    <p:sldId id="140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385. NUNTAK HUN TOM MAHMAH HI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Life at Best is Very Brief </a:t>
            </a:r>
          </a:p>
          <a:p>
            <a:r>
              <a:rPr lang="en-US" sz="1500" dirty="0"/>
              <a:t>Late 144:4</a:t>
            </a:r>
          </a:p>
          <a:p>
            <a:r>
              <a:rPr lang="en-US" sz="1500" dirty="0"/>
              <a:t>William J. Kirk Patrick, 1838-1921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473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2101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lap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8472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8733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a man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4465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bawl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kibawlphasak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 in!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98204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287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385. NUNTAK HUN TOM MAHMAH HI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2018-12-15T06:25:07Z</dcterms:modified>
</cp:coreProperties>
</file>